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65" autoAdjust="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08341-037D-4E7E-9996-0B5E69B5A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7B5BB-7639-4355-8AA3-2DD864EA2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9D6CF-31E9-4F25-AD5F-8CF6CABA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44CF0-24C8-4007-BFBC-824554EA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DDE4B-3444-4390-B0C4-5E1A72B4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0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1F60E-E518-4C51-8026-39FCAFA7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9CC251-4CDC-41B2-A56A-64588B0F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6DC15E-E932-472E-8399-208B97FB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F2F1A-DB78-42D2-B80D-FECD644D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843D5A-D0C7-4828-BA16-8C7D4153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6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D2E435-C636-4C91-B538-E82C8CE98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8DC799-BFDC-468C-AB05-A92015604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73DA1-E170-4941-B378-040C4562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CE1FB-BAB6-4B6D-BB71-E34E4A69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50AFD-24E8-4DD5-95C4-C627F754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0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82ABA-FEBC-43AC-9F3E-16652676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EDE9A-9811-45B5-BA84-FCBBA30A8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319AB-98D8-4B41-8A12-09CE5742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C4622-4CE0-4ADE-8E9E-915E1EDE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075C7A-A24C-4BC3-B20B-2F24D20E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3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62E79-C870-4F58-94C9-C2AAB293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2CE8F1-5991-4357-A339-FAE13F98F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989DE-7C29-485B-BD21-D19E2BE6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9594-259E-4D32-A178-C673CB0D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D7A8C-2BF3-4558-B864-F0A9253B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1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B7D57-D4C7-4A59-A802-5916A9A8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B6689-187A-4726-8B3B-164F54536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852B5-F1AC-4463-8797-7FF294D4F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EDF0E9-1D2C-4821-8FF4-BC40242E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3E7030-EC20-41FA-B571-2F52635F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AD0F11-2F1B-4F06-975B-903582F1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0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ACA5F-E5C9-4379-8733-E414390A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B10BB-90BA-4136-8FDC-1E9CC4082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467F6-9EE0-44D0-B89A-B6D9AD623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79231B-06AB-45AB-8886-E1ED66409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A20AC7-DABE-4775-9171-7F13694EE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EEDFCF-F517-4E69-BA53-16BC15BF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C932AA-48F5-4269-A51C-442B1B17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060944-4478-4778-8036-FFFB1A61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2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83E3B-763C-4C75-A856-1BFA0F61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CE8A1B-07D6-44B2-BBA3-3FD0ACBB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60CA55-C77C-403D-A037-3FE1F5A6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C74902-785D-41AB-BA96-0C15D391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ACC2CF-EBC2-4B28-833F-B11A1C3B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4A8737-FDF7-4EC9-8F9C-087DDB3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DDE7C9-1B7B-4ABB-9288-9D547845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9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F0A01-CCDA-4CDE-A7DA-10BDFDFB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AE77D7-1C62-4A18-8D66-D1724DC08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C0CC96-4876-4AAC-92EC-BDEDC76B2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8DA165-D784-470C-8473-8B443A04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F762D-3F5F-439A-90A3-70DD1E1B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C678E1-663A-4DF5-A17C-32DC6EC9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0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3261D-4557-4EAE-93BD-E0C3097F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5E1544-D93A-4B4C-8E01-2F7E1CF68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8D41C-3D50-4E22-8C10-ECEFC7601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05746-72D6-410E-9F33-E09D0C99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740CB0-2AB2-44F3-8F9D-C81566D3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7C5F4-95EF-4172-93E3-679FDAE1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FE650-C1E9-41E5-84F3-89E2D8E5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1A810D-7494-4502-A024-5EA78A21A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A409-765E-4690-82E2-204EBD7E7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42DC-B7D6-4318-925D-5AC763CE6839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6A81B-2F3F-462D-8E98-2CC64F910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79D3D-8663-4373-91CE-B26C0C8B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B292-5BB4-4C48-80C7-CD2B526A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105BE-708E-4EF4-BA10-F0B716D8F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51661"/>
          </a:xfrm>
        </p:spPr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CAEA0C-2C4C-4612-9027-C7F1BC659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69106"/>
            <a:ext cx="9144000" cy="78889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Тумурзаев</a:t>
            </a:r>
            <a:r>
              <a:rPr lang="ru-RU" dirty="0"/>
              <a:t> Бек </a:t>
            </a:r>
            <a:r>
              <a:rPr lang="ru-RU" dirty="0" err="1"/>
              <a:t>Султанбекович</a:t>
            </a:r>
            <a:endParaRPr lang="ru-RU" dirty="0"/>
          </a:p>
          <a:p>
            <a:r>
              <a:rPr lang="ru-RU" dirty="0" err="1"/>
              <a:t>Мектеп</a:t>
            </a:r>
            <a:r>
              <a:rPr lang="ru-RU" dirty="0"/>
              <a:t> директоры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32188E-DED2-4025-97CC-A79E4B64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47" y="-1"/>
            <a:ext cx="4518212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9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D24E0-845C-47ED-8D3C-A34823354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333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AC740A-27B5-4357-BEFF-D5128F659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73270"/>
            <a:ext cx="9144000" cy="1084729"/>
          </a:xfrm>
        </p:spPr>
        <p:txBody>
          <a:bodyPr/>
          <a:lstStyle/>
          <a:p>
            <a:r>
              <a:rPr lang="kk-KZ" dirty="0"/>
              <a:t>Рсалиева Акманат Жайылканова</a:t>
            </a:r>
          </a:p>
          <a:p>
            <a:r>
              <a:rPr lang="kk-KZ" dirty="0"/>
              <a:t>Есепші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21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09408-1955-4CB5-884F-AB2212281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127811"/>
          </a:xfrm>
        </p:spPr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90EDC-3BBD-4B79-804C-045454F2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51176"/>
            <a:ext cx="9144000" cy="806823"/>
          </a:xfrm>
        </p:spPr>
        <p:txBody>
          <a:bodyPr>
            <a:normAutofit fontScale="92500" lnSpcReduction="10000"/>
          </a:bodyPr>
          <a:lstStyle/>
          <a:p>
            <a:r>
              <a:rPr lang="kk-KZ" dirty="0"/>
              <a:t>Мешитбаева Бакыт Шанжархановна</a:t>
            </a:r>
          </a:p>
          <a:p>
            <a:r>
              <a:rPr lang="kk-KZ" dirty="0"/>
              <a:t>Кітапханашы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141A04-52FF-4493-9EA6-D9B4D5415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94" y="0"/>
            <a:ext cx="4464423" cy="60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5C0ED-F9CE-4C89-8753-ECCCD686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317" y="0"/>
            <a:ext cx="9144000" cy="5289176"/>
          </a:xfrm>
        </p:spPr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CB439B-5C05-4FCE-9D06-3D5CC4D97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8446"/>
            <a:ext cx="9144000" cy="1129553"/>
          </a:xfrm>
        </p:spPr>
        <p:txBody>
          <a:bodyPr/>
          <a:lstStyle/>
          <a:p>
            <a:r>
              <a:rPr lang="kk-KZ" dirty="0"/>
              <a:t>Айбатова Лаззат Конысовна</a:t>
            </a:r>
          </a:p>
          <a:p>
            <a:r>
              <a:rPr lang="kk-KZ" dirty="0"/>
              <a:t>Музыкалық аспаптар қоймашысы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D67024-D9E9-44FB-9D52-69C06E218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06" y="0"/>
            <a:ext cx="4410635" cy="57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1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358-99C0-4DFB-B313-3981BF351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610"/>
            <a:ext cx="9144000" cy="5011271"/>
          </a:xfrm>
        </p:spPr>
        <p:txBody>
          <a:bodyPr/>
          <a:lstStyle/>
          <a:p>
            <a:r>
              <a:rPr lang="kk-KZ" dirty="0"/>
              <a:t>  </a:t>
            </a:r>
            <a:br>
              <a:rPr lang="kk-KZ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8DB8C6-BF33-4E18-872B-20F36E546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25671"/>
            <a:ext cx="9144000" cy="83371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Бексеитова</a:t>
            </a:r>
            <a:r>
              <a:rPr lang="ru-RU" dirty="0"/>
              <a:t> </a:t>
            </a:r>
            <a:r>
              <a:rPr lang="ru-RU" dirty="0" err="1"/>
              <a:t>Гулжанар</a:t>
            </a:r>
            <a:r>
              <a:rPr lang="ru-RU" dirty="0"/>
              <a:t> </a:t>
            </a:r>
            <a:r>
              <a:rPr lang="ru-RU" dirty="0" err="1"/>
              <a:t>Шахжаргеровна</a:t>
            </a:r>
            <a:endParaRPr lang="ru-RU" dirty="0"/>
          </a:p>
          <a:p>
            <a:r>
              <a:rPr lang="ru-RU" dirty="0" err="1"/>
              <a:t>Директорды</a:t>
            </a:r>
            <a:r>
              <a:rPr lang="kk-KZ" dirty="0"/>
              <a:t>ң оқу ісі жөніндегі орынбасары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DC6F0-612E-4A85-80AA-B3244FC2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47" y="0"/>
            <a:ext cx="4634752" cy="59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3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5B364-09DD-429F-9823-B47D14DF1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328178"/>
          </a:xfrm>
        </p:spPr>
        <p:txBody>
          <a:bodyPr/>
          <a:lstStyle/>
          <a:p>
            <a:r>
              <a:rPr lang="kk-KZ" dirty="0"/>
              <a:t> </a:t>
            </a:r>
            <a:br>
              <a:rPr lang="kk-KZ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86D38B-B097-4F6C-B1A9-5E2589E22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97388"/>
            <a:ext cx="9144000" cy="860612"/>
          </a:xfrm>
        </p:spPr>
        <p:txBody>
          <a:bodyPr>
            <a:normAutofit lnSpcReduction="10000"/>
          </a:bodyPr>
          <a:lstStyle/>
          <a:p>
            <a:r>
              <a:rPr lang="kk-KZ" dirty="0"/>
              <a:t>Оразы Еңлік Нұржанқызы</a:t>
            </a:r>
          </a:p>
          <a:p>
            <a:r>
              <a:rPr lang="kk-KZ" dirty="0"/>
              <a:t>Директордың оқу ісі жөніндегі орынбасары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2AD8A8-DC96-41A5-8FBE-757702758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1" y="0"/>
            <a:ext cx="4554071" cy="59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6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3EEC5-A0D5-46E7-B72F-58E672493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346108"/>
          </a:xfrm>
        </p:spPr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F12B58-CDE8-415E-8E2C-D654E674B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69106"/>
            <a:ext cx="9144000" cy="788893"/>
          </a:xfrm>
        </p:spPr>
        <p:txBody>
          <a:bodyPr>
            <a:normAutofit fontScale="92500" lnSpcReduction="10000"/>
          </a:bodyPr>
          <a:lstStyle/>
          <a:p>
            <a:r>
              <a:rPr lang="kk-KZ" dirty="0"/>
              <a:t>Бисенова Аида Әнуарбекқызы</a:t>
            </a:r>
          </a:p>
          <a:p>
            <a:r>
              <a:rPr lang="kk-KZ" dirty="0"/>
              <a:t>Директордың тәрбие ісі жөніндегі орынбасары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9C51B1-73B4-407B-81A6-51AA741A4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7" y="0"/>
            <a:ext cx="4607858" cy="59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2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2DC59-E13A-4B49-BDBD-CEA157CC6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074023"/>
          </a:xfrm>
        </p:spPr>
        <p:txBody>
          <a:bodyPr/>
          <a:lstStyle/>
          <a:p>
            <a:br>
              <a:rPr lang="kk-KZ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48716C-2FCB-4333-8BCA-053E32672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4659"/>
            <a:ext cx="9144000" cy="1183340"/>
          </a:xfrm>
        </p:spPr>
        <p:txBody>
          <a:bodyPr>
            <a:normAutofit lnSpcReduction="10000"/>
          </a:bodyPr>
          <a:lstStyle/>
          <a:p>
            <a:r>
              <a:rPr lang="kk-KZ" dirty="0"/>
              <a:t>Аманкелдиева Гүлзат Талғатқызы</a:t>
            </a:r>
          </a:p>
          <a:p>
            <a:r>
              <a:rPr lang="kk-KZ" dirty="0"/>
              <a:t>Директордың бейінді оқыту</a:t>
            </a:r>
            <a:r>
              <a:rPr lang="en-US" dirty="0"/>
              <a:t>,</a:t>
            </a:r>
            <a:r>
              <a:rPr lang="kk-KZ" dirty="0"/>
              <a:t>ғылыми-әдістемелік жұмыс жөніндегі орынбасары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D2288-76CF-4903-A692-299E9D28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"/>
            <a:ext cx="3848100" cy="56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4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16B3E-0CAD-4E7B-8DCC-9C9E67742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2753"/>
            <a:ext cx="9144000" cy="5181600"/>
          </a:xfrm>
        </p:spPr>
        <p:txBody>
          <a:bodyPr/>
          <a:lstStyle/>
          <a:p>
            <a:r>
              <a:rPr lang="kk-KZ" dirty="0"/>
              <a:t> </a:t>
            </a:r>
            <a:br>
              <a:rPr lang="kk-KZ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540CBF-7CC8-45AA-BCA2-E5DEC8EF6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07741"/>
            <a:ext cx="9144000" cy="950258"/>
          </a:xfrm>
        </p:spPr>
        <p:txBody>
          <a:bodyPr/>
          <a:lstStyle/>
          <a:p>
            <a:r>
              <a:rPr lang="kk-KZ" dirty="0"/>
              <a:t>Искаков Әділбек Қалдыбекұлы</a:t>
            </a:r>
          </a:p>
          <a:p>
            <a:r>
              <a:rPr lang="kk-KZ" dirty="0"/>
              <a:t>Директордың шаруашылық жөніндегі орынбасары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70EA7-5E56-4688-87A4-FDFD582C9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6" y="-1"/>
            <a:ext cx="5109882" cy="57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0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7108-EF6F-41F6-9931-F092F152A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065059"/>
          </a:xfrm>
        </p:spPr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1E32A0-FDA9-4BFD-8E94-73B5A6489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24282"/>
            <a:ext cx="9144000" cy="833718"/>
          </a:xfrm>
        </p:spPr>
        <p:txBody>
          <a:bodyPr>
            <a:normAutofit lnSpcReduction="10000"/>
          </a:bodyPr>
          <a:lstStyle/>
          <a:p>
            <a:r>
              <a:rPr lang="kk-KZ" dirty="0"/>
              <a:t>Жәнібекқызы Гүлнұр</a:t>
            </a:r>
          </a:p>
          <a:p>
            <a:r>
              <a:rPr lang="ru-RU" dirty="0" err="1"/>
              <a:t>Бастауыш</a:t>
            </a:r>
            <a:r>
              <a:rPr lang="ru-RU" dirty="0"/>
              <a:t> </a:t>
            </a:r>
            <a:r>
              <a:rPr lang="ru-RU" dirty="0" err="1"/>
              <a:t>сыныптар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орынбасары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9C441B-446F-40B4-B9F5-5239B04B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401672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1F470-6693-446F-9D75-BFD1C7E0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145741"/>
          </a:xfrm>
        </p:spPr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C0455D-4515-4E78-93A2-0824C96EA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97387"/>
            <a:ext cx="9144000" cy="860611"/>
          </a:xfrm>
        </p:spPr>
        <p:txBody>
          <a:bodyPr>
            <a:normAutofit lnSpcReduction="10000"/>
          </a:bodyPr>
          <a:lstStyle/>
          <a:p>
            <a:r>
              <a:rPr lang="kk-KZ" dirty="0"/>
              <a:t>Оспан Оңдасын Әмзеұлы</a:t>
            </a:r>
          </a:p>
          <a:p>
            <a:r>
              <a:rPr lang="kk-KZ" dirty="0"/>
              <a:t>Бас есепші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97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1B6A9-B856-42E7-B034-28ABEB1C6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289175"/>
          </a:xfrm>
        </p:spPr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643134-1F79-469D-A33A-C85D98310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80847"/>
            <a:ext cx="9144000" cy="977152"/>
          </a:xfrm>
        </p:spPr>
        <p:txBody>
          <a:bodyPr/>
          <a:lstStyle/>
          <a:p>
            <a:r>
              <a:rPr lang="kk-KZ" dirty="0"/>
              <a:t>Қасымов Дидар Бақытбекұлы</a:t>
            </a:r>
          </a:p>
          <a:p>
            <a:r>
              <a:rPr lang="kk-KZ" dirty="0"/>
              <a:t>Шаруашылық меңгерушісі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EF9C2F-4A77-4201-9DB3-450CB606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11" y="0"/>
            <a:ext cx="4527177" cy="59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86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96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  </vt:lpstr>
      <vt:lpstr>   </vt:lpstr>
      <vt:lpstr>  </vt:lpstr>
      <vt:lpstr> </vt:lpstr>
      <vt:lpstr> </vt:lpstr>
      <vt:lpstr>  </vt:lpstr>
      <vt:lpstr> </vt:lpstr>
      <vt:lpstr> </vt:lpstr>
      <vt:lpstr> 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Aruzhan Seitbekova</dc:creator>
  <cp:lastModifiedBy>Aruzhan Seitbekova</cp:lastModifiedBy>
  <cp:revision>20</cp:revision>
  <dcterms:created xsi:type="dcterms:W3CDTF">2025-12-26T05:53:25Z</dcterms:created>
  <dcterms:modified xsi:type="dcterms:W3CDTF">2026-01-22T10:19:14Z</dcterms:modified>
</cp:coreProperties>
</file>